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26171525" cy="9683750"/>
  <p:notesSz cx="6858000" cy="9144000"/>
  <p:defaultTextStyle>
    <a:defPPr>
      <a:defRPr lang="id-ID"/>
    </a:defPPr>
    <a:lvl1pPr marL="0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1pPr>
    <a:lvl2pPr marL="89634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2pPr>
    <a:lvl3pPr marL="179268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3pPr>
    <a:lvl4pPr marL="268902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4pPr>
    <a:lvl5pPr marL="358536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5pPr>
    <a:lvl6pPr marL="4481703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6pPr>
    <a:lvl7pPr marL="537804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7pPr>
    <a:lvl8pPr marL="627438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8pPr>
    <a:lvl9pPr marL="7170725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0" userDrawn="1">
          <p15:clr>
            <a:srgbClr val="A4A3A4"/>
          </p15:clr>
        </p15:guide>
        <p15:guide id="2" pos="82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E6AF12"/>
    <a:srgbClr val="04525C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71" autoAdjust="0"/>
    <p:restoredTop sz="91023" autoAdjust="0"/>
  </p:normalViewPr>
  <p:slideViewPr>
    <p:cSldViewPr snapToGrid="0" showGuides="1">
      <p:cViewPr>
        <p:scale>
          <a:sx n="25" d="100"/>
          <a:sy n="25" d="100"/>
        </p:scale>
        <p:origin x="834" y="762"/>
      </p:cViewPr>
      <p:guideLst>
        <p:guide orient="horz" pos="3050"/>
        <p:guide pos="824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04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B16B3-053E-453E-AE90-6817C8E34E1A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36659-CEB5-43BF-86DB-DB34E2270C9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507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A33D4-5943-488E-8C4A-192FCF6D3738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9775" y="1143000"/>
            <a:ext cx="833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40499-3575-4F93-B35B-1FD6729C38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6559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6991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2837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31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7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790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28998" y="515570"/>
            <a:ext cx="5643235" cy="82065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9292" y="515570"/>
            <a:ext cx="16602561" cy="82065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729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29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61" y="2414214"/>
            <a:ext cx="22572940" cy="4028170"/>
          </a:xfrm>
        </p:spPr>
        <p:txBody>
          <a:bodyPr anchor="b"/>
          <a:lstStyle>
            <a:lvl1pPr>
              <a:defRPr sz="84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61" y="6480492"/>
            <a:ext cx="22572940" cy="2118320"/>
          </a:xfrm>
        </p:spPr>
        <p:txBody>
          <a:bodyPr/>
          <a:lstStyle>
            <a:lvl1pPr marL="0" indent="0">
              <a:buNone/>
              <a:defRPr sz="3389">
                <a:solidFill>
                  <a:schemeClr val="tx1">
                    <a:tint val="75000"/>
                  </a:schemeClr>
                </a:solidFill>
              </a:defRPr>
            </a:lvl1pPr>
            <a:lvl2pPr marL="645566" indent="0">
              <a:buNone/>
              <a:defRPr sz="2824">
                <a:solidFill>
                  <a:schemeClr val="tx1">
                    <a:tint val="75000"/>
                  </a:schemeClr>
                </a:solidFill>
              </a:defRPr>
            </a:lvl2pPr>
            <a:lvl3pPr marL="1291133" indent="0">
              <a:buNone/>
              <a:defRPr sz="2542">
                <a:solidFill>
                  <a:schemeClr val="tx1">
                    <a:tint val="75000"/>
                  </a:schemeClr>
                </a:solidFill>
              </a:defRPr>
            </a:lvl3pPr>
            <a:lvl4pPr marL="1936699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4pPr>
            <a:lvl5pPr marL="2582266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5pPr>
            <a:lvl6pPr marL="3227832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6pPr>
            <a:lvl7pPr marL="3873398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7pPr>
            <a:lvl8pPr marL="4518965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8pPr>
            <a:lvl9pPr marL="5164531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706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9292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49335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795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1" y="515571"/>
            <a:ext cx="22572940" cy="1871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2702" y="2373865"/>
            <a:ext cx="11071781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2702" y="3537259"/>
            <a:ext cx="11071781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49335" y="2373865"/>
            <a:ext cx="11126307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49335" y="3537259"/>
            <a:ext cx="11126307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136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954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691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6307" y="1394281"/>
            <a:ext cx="13249335" cy="6881739"/>
          </a:xfrm>
        </p:spPr>
        <p:txBody>
          <a:bodyPr/>
          <a:lstStyle>
            <a:lvl1pPr>
              <a:defRPr sz="4518"/>
            </a:lvl1pPr>
            <a:lvl2pPr>
              <a:defRPr sz="3954"/>
            </a:lvl2pPr>
            <a:lvl3pPr>
              <a:defRPr sz="3389"/>
            </a:lvl3pPr>
            <a:lvl4pPr>
              <a:defRPr sz="2824"/>
            </a:lvl4pPr>
            <a:lvl5pPr>
              <a:defRPr sz="2824"/>
            </a:lvl5pPr>
            <a:lvl6pPr>
              <a:defRPr sz="2824"/>
            </a:lvl6pPr>
            <a:lvl7pPr>
              <a:defRPr sz="2824"/>
            </a:lvl7pPr>
            <a:lvl8pPr>
              <a:defRPr sz="2824"/>
            </a:lvl8pPr>
            <a:lvl9pPr>
              <a:defRPr sz="282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6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26307" y="1394281"/>
            <a:ext cx="13249335" cy="6881739"/>
          </a:xfrm>
        </p:spPr>
        <p:txBody>
          <a:bodyPr anchor="t"/>
          <a:lstStyle>
            <a:lvl1pPr marL="0" indent="0">
              <a:buNone/>
              <a:defRPr sz="4518"/>
            </a:lvl1pPr>
            <a:lvl2pPr marL="645566" indent="0">
              <a:buNone/>
              <a:defRPr sz="3954"/>
            </a:lvl2pPr>
            <a:lvl3pPr marL="1291133" indent="0">
              <a:buNone/>
              <a:defRPr sz="3389"/>
            </a:lvl3pPr>
            <a:lvl4pPr marL="1936699" indent="0">
              <a:buNone/>
              <a:defRPr sz="2824"/>
            </a:lvl4pPr>
            <a:lvl5pPr marL="2582266" indent="0">
              <a:buNone/>
              <a:defRPr sz="2824"/>
            </a:lvl5pPr>
            <a:lvl6pPr marL="3227832" indent="0">
              <a:buNone/>
              <a:defRPr sz="2824"/>
            </a:lvl6pPr>
            <a:lvl7pPr marL="3873398" indent="0">
              <a:buNone/>
              <a:defRPr sz="2824"/>
            </a:lvl7pPr>
            <a:lvl8pPr marL="4518965" indent="0">
              <a:buNone/>
              <a:defRPr sz="2824"/>
            </a:lvl8pPr>
            <a:lvl9pPr marL="5164531" indent="0">
              <a:buNone/>
              <a:defRPr sz="282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345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9293" y="515571"/>
            <a:ext cx="22572940" cy="1871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293" y="2577850"/>
            <a:ext cx="22572940" cy="6144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9292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B9F50-14FD-4500-A3F9-80C6FA8F7BDB}" type="datetimeFigureOut">
              <a:rPr lang="id-ID" smtClean="0"/>
              <a:t>21/05/2018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69318" y="8975402"/>
            <a:ext cx="8832890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483640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91133" rtl="0" eaLnBrk="1" latinLnBrk="0" hangingPunct="1">
        <a:lnSpc>
          <a:spcPct val="90000"/>
        </a:lnSpc>
        <a:spcBef>
          <a:spcPct val="0"/>
        </a:spcBef>
        <a:buNone/>
        <a:defRPr sz="6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2783" indent="-322783" algn="l" defTabSz="1291133" rtl="0" eaLnBrk="1" latinLnBrk="0" hangingPunct="1">
        <a:lnSpc>
          <a:spcPct val="90000"/>
        </a:lnSpc>
        <a:spcBef>
          <a:spcPts val="1412"/>
        </a:spcBef>
        <a:buFont typeface="Arial" panose="020B0604020202020204" pitchFamily="34" charset="0"/>
        <a:buChar char="•"/>
        <a:defRPr sz="3954" kern="1200">
          <a:solidFill>
            <a:schemeClr val="tx1"/>
          </a:solidFill>
          <a:latin typeface="+mn-lt"/>
          <a:ea typeface="+mn-ea"/>
          <a:cs typeface="+mn-cs"/>
        </a:defRPr>
      </a:lvl1pPr>
      <a:lvl2pPr marL="968350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3389" kern="1200">
          <a:solidFill>
            <a:schemeClr val="tx1"/>
          </a:solidFill>
          <a:latin typeface="+mn-lt"/>
          <a:ea typeface="+mn-ea"/>
          <a:cs typeface="+mn-cs"/>
        </a:defRPr>
      </a:lvl2pPr>
      <a:lvl3pPr marL="1613916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3pPr>
      <a:lvl4pPr marL="22594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905049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550615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41961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841748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487314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1pPr>
      <a:lvl2pPr marL="6455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2pPr>
      <a:lvl3pPr marL="1291133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3pPr>
      <a:lvl4pPr marL="1936699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5822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227832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3873398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518965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164531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-"/>
          <p:cNvSpPr/>
          <p:nvPr/>
        </p:nvSpPr>
        <p:spPr>
          <a:xfrm>
            <a:off x="-3007677" y="-3566160"/>
            <a:ext cx="32186880" cy="1417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>
            <a:off x="-1" y="7029450"/>
            <a:ext cx="26171525" cy="1444752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 2"/>
          <p:cNvSpPr txBox="1"/>
          <p:nvPr/>
        </p:nvSpPr>
        <p:spPr>
          <a:xfrm>
            <a:off x="753153" y="8137525"/>
            <a:ext cx="19066044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amet, consectetur adipiscing elit, sed do eiusmod tempor incididunt ut labore </a:t>
            </a:r>
            <a:r>
              <a:rPr lang="id-ID" i="1" dirty="0" smtClean="0">
                <a:solidFill>
                  <a:schemeClr val="bg1"/>
                </a:solidFill>
              </a:rPr>
              <a:t>et</a:t>
            </a:r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>
                <a:solidFill>
                  <a:schemeClr val="bg1"/>
                </a:solidFill>
              </a:rPr>
              <a:t>Ut enim ad minim veniam, quis nostrud exercitation ullamco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587698" y="7342798"/>
            <a:ext cx="4600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Themovid present</a:t>
            </a:r>
            <a:endParaRPr lang="id-ID" sz="54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  <p:pic>
        <p:nvPicPr>
          <p:cNvPr id="6" name="music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6000" end="0.8125"/>
                  <p14:fade in="1000" out="2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576388" y="-19145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5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35166E-6 -2.58868E-6 L 0.00504 -0.184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92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accel="20000" decel="20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0503 -0.18492 L 0 0.23442 " pathEditMode="relative" rAng="0" ptsTypes="AA">
                                      <p:cBhvr>
                                        <p:cTn id="14" dur="7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209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" presetClass="entr" presetSubtype="4" accel="19000" decel="81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path" presetSubtype="0" accel="19000" decel="81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 -3.27869E-6 L 0 -1.0449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2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xit" presetSubtype="1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xit" presetSubtype="10" fill="hold" grpId="1" nodeType="withEffect">
                                  <p:stCondLst>
                                    <p:cond delay="86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4" grpId="0" animBg="1"/>
      <p:bldP spid="4" grpId="1" animBg="1"/>
      <p:bldP spid="9" grpId="0"/>
      <p:bldP spid="9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-"/>
          <p:cNvSpPr/>
          <p:nvPr/>
        </p:nvSpPr>
        <p:spPr>
          <a:xfrm>
            <a:off x="-3007677" y="-3566160"/>
            <a:ext cx="32186880" cy="1417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>
            <a:off x="-1" y="0"/>
            <a:ext cx="26171525" cy="1057177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 2"/>
          <p:cNvSpPr txBox="1"/>
          <p:nvPr/>
        </p:nvSpPr>
        <p:spPr>
          <a:xfrm>
            <a:off x="753153" y="1325245"/>
            <a:ext cx="19066044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amet, consectetur adipiscing elit, sed do eiusmod tempor incididunt ut labore </a:t>
            </a:r>
            <a:r>
              <a:rPr lang="id-ID" i="1" dirty="0" smtClean="0">
                <a:solidFill>
                  <a:schemeClr val="bg1"/>
                </a:solidFill>
              </a:rPr>
              <a:t>et</a:t>
            </a:r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>
                <a:solidFill>
                  <a:schemeClr val="bg1"/>
                </a:solidFill>
              </a:rPr>
              <a:t>Ut enim ad minim veniam, quis nostrud exercitation ullamco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644848" y="473368"/>
            <a:ext cx="4600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Themovid present</a:t>
            </a:r>
            <a:endParaRPr lang="id-ID" sz="54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02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35166E-6 -2.58868E-6 L 0.00504 -0.1848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92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20000" decel="20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0503 -0.18492 L 0 0.23442 " pathEditMode="relative" rAng="0" ptsTypes="AA">
                                      <p:cBhvr>
                                        <p:cTn id="12" dur="7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209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19000" decel="81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9508E-6 L 0 -0.7818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0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4" presetClass="exit" presetSubtype="10" fill="hold" grpId="1" nodeType="withEffect">
                                  <p:stCondLst>
                                    <p:cond delay="86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20000" decel="80000" fill="hold" grpId="2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 -0.78181 L 0 -1.63934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0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4" grpId="1" animBg="1"/>
      <p:bldP spid="4" grpId="2" animBg="1"/>
      <p:bldP spid="9" grpId="0"/>
      <p:bldP spid="9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-"/>
          <p:cNvSpPr/>
          <p:nvPr/>
        </p:nvSpPr>
        <p:spPr>
          <a:xfrm>
            <a:off x="-3007677" y="-3566160"/>
            <a:ext cx="32186880" cy="1417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>
            <a:off x="-1" y="0"/>
            <a:ext cx="26171525" cy="1057177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 2"/>
          <p:cNvSpPr txBox="1"/>
          <p:nvPr/>
        </p:nvSpPr>
        <p:spPr>
          <a:xfrm>
            <a:off x="753153" y="8137525"/>
            <a:ext cx="19066044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amet, consectetur adipiscing elit, sed do eiusmod tempor incididunt ut labore </a:t>
            </a:r>
            <a:r>
              <a:rPr lang="id-ID" i="1" dirty="0" smtClean="0">
                <a:solidFill>
                  <a:schemeClr val="bg1"/>
                </a:solidFill>
              </a:rPr>
              <a:t>et</a:t>
            </a:r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>
                <a:solidFill>
                  <a:schemeClr val="bg1"/>
                </a:solidFill>
              </a:rPr>
              <a:t>Ut enim ad minim veniam, quis nostrud exercitation ullamco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587698" y="7342798"/>
            <a:ext cx="4600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Themovid present</a:t>
            </a:r>
            <a:endParaRPr lang="id-ID" sz="54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86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35166E-6 -2.58868E-6 L 0.00504 -0.1848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92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20000" decel="20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0503 -0.18492 L 0 0.23442 " pathEditMode="relative" rAng="0" ptsTypes="AA">
                                      <p:cBhvr>
                                        <p:cTn id="12" dur="7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209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19000" decel="8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9508E-6 L 0 0.7013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06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20000" decel="8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 0.70131 L 0 2.29508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6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1" nodeType="withEffect">
                                  <p:stCondLst>
                                    <p:cond delay="86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4" grpId="0" animBg="1"/>
      <p:bldP spid="4" grpId="1" animBg="1"/>
      <p:bldP spid="7" grpId="0"/>
      <p:bldP spid="7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1"/>
          <p:cNvSpPr txBox="1"/>
          <p:nvPr/>
        </p:nvSpPr>
        <p:spPr>
          <a:xfrm>
            <a:off x="9871177" y="4380210"/>
            <a:ext cx="6494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5400" spc="600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www.yourdomain.com</a:t>
            </a:r>
            <a:endParaRPr lang="id-ID" sz="5400" spc="600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15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</TotalTime>
  <Words>151</Words>
  <Application>Microsoft Office PowerPoint</Application>
  <PresentationFormat>Custom</PresentationFormat>
  <Paragraphs>16</Paragraphs>
  <Slides>4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KG Ignite the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&amp; Angga</dc:creator>
  <cp:lastModifiedBy>user</cp:lastModifiedBy>
  <cp:revision>34</cp:revision>
  <dcterms:created xsi:type="dcterms:W3CDTF">2018-05-01T13:48:09Z</dcterms:created>
  <dcterms:modified xsi:type="dcterms:W3CDTF">2018-05-20T17:17:16Z</dcterms:modified>
</cp:coreProperties>
</file>